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9"/>
  </p:notesMasterIdLst>
  <p:sldIdLst>
    <p:sldId id="258" r:id="rId2"/>
    <p:sldId id="257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7356" autoAdjust="0"/>
  </p:normalViewPr>
  <p:slideViewPr>
    <p:cSldViewPr snapToGrid="0">
      <p:cViewPr>
        <p:scale>
          <a:sx n="56" d="100"/>
          <a:sy n="56" d="100"/>
        </p:scale>
        <p:origin x="2592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F63AF-7DE0-43FE-994A-F42B4ECEAF4D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F6642-0B5B-4305-9738-613C1BCBFB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959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Jó napot kívánunk mindenkinek, és köszönjük, hogy bemutathatjuk Önöknek a projektünket.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F6642-0B5B-4305-9738-613C1BCBFB43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631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Kezdjünk egy rövid bemutatkozással.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Én Sándor Ajsa vagyok, a projekt elkészítése során a játékunk különböző helyszíneit és néhány játékmechanikát programoztam. Emellett én feleltem a kreatív munkálatokért is, mint például a történet felépítése.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Én Panyik Krisztián vagyok, főként programozóként járultam hozzá a projekt elkészüléséhez. Elsősorban a játékmechanikákat készítettem el.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F6642-0B5B-4305-9738-613C1BCBFB43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40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mi is pontosan a projektünk, merülhet fel a kérdés.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bemutatkozás során már említettük, hogy egy játékon dolgoztunk, de milyen játékon?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[OUTBACK, felirat alapú kaland, feliratok, narrátor, párbeszédek]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INSPIRÁCIÓ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mi inspirált minket egy felirat alapú játék elkészítéséhez?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[inspiráció, RPG, szerepjáték, asztali szerepjáték, jól átültethető]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TÖRTÉNET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Beszéljünk egy kicsit a játék világáról.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[világa, zombik, város, apokaliptikus, lerombolt környezet, menekülés, kijutás, nyitott történet, nincs magyarázat]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JÁTÉKMECHANIKA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Lépjünk tovább a játékmechanikákra.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[harcrendszer, kéz és fegyver, használás, körökre osztott, pontok]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[életerő növelők, találása és vétele, pontokért, fegyverek vétele]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[nehézségi szintek, életerő és sebzés, ellenfelek sebzése, kivett RNG]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[mentés, automatikus, minden helyszín elején]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[döntés, felfedezés sorrendje, kimenetel, 5-4 ending]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F6642-0B5B-4305-9738-613C1BCBFB43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6557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Mint minden projektnél, itt is voltak nehézségek. Szerencsére a legtöbbet sikerült teljesen megoldani.</a:t>
            </a:r>
          </a:p>
          <a:p>
            <a:endParaRPr lang="hu-HU" dirty="0"/>
          </a:p>
          <a:p>
            <a:r>
              <a:rPr lang="hu-HU" dirty="0"/>
              <a:t>[mentés, megszerzett fegyverek, memória cím, megoldódott]</a:t>
            </a:r>
          </a:p>
          <a:p>
            <a:endParaRPr lang="hu-HU" dirty="0"/>
          </a:p>
          <a:p>
            <a:r>
              <a:rPr lang="hu-HU" dirty="0"/>
              <a:t>[fegyverek használhatósága, egy harcban, elvetett ötlet, végleges elhasználás, lőszer vétel]</a:t>
            </a:r>
          </a:p>
          <a:p>
            <a:endParaRPr lang="hu-HU" dirty="0"/>
          </a:p>
          <a:p>
            <a:r>
              <a:rPr lang="hu-HU" dirty="0"/>
              <a:t>[parancssor, középre igazítás, </a:t>
            </a:r>
            <a:r>
              <a:rPr lang="hu-HU" dirty="0" err="1"/>
              <a:t>curses</a:t>
            </a:r>
            <a:r>
              <a:rPr lang="hu-HU" dirty="0"/>
              <a:t>]</a:t>
            </a:r>
          </a:p>
          <a:p>
            <a:endParaRPr lang="hu-HU" dirty="0"/>
          </a:p>
          <a:p>
            <a:r>
              <a:rPr lang="hu-HU" dirty="0"/>
              <a:t>[kódba a kiírások, szebb és igényesebb fájlba, későn, 4 nap, nagy része fájlokban]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F6642-0B5B-4305-9738-613C1BCBFB43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610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Most, hogy beszéltünk a nehézségekről, lépjünk tovább a fejlesztés menetére.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 első és legfontosabb dolog projekt kitalálása volt. Ekkor született meg a felirat alapú játék ötlete is. A következő pedig a történet és a koncepció felépítése volt.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Ezután elkezdhettünk kódolni. Elsőként a kezdeti helyszínek és a menü elkészítése volt a legfontosabb.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történet előrehaladtával szükségessé vált egy harcrendszer és egy heal-rendszer is, majd nem sokkal később elkezdtünk dolgozni a mentésen.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Utolsó simítások során került sor a gyógyszer és a lőszervásárlás implementálására, és mint már említettük, ekkor csináltuk meg a feliratok beolvasását fájlokból.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Így jutottunk el a jelenlegi állapotig.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F6642-0B5B-4305-9738-613C1BCBFB43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941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hogyan tovább? Hogyan lehetne fejleszteni a játékon, jobbá tenni azt?</a:t>
            </a:r>
          </a:p>
          <a:p>
            <a:endParaRPr lang="hu-HU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[fájlokból beolvasott szöveg, fordítás, szélesebb közönség]</a:t>
            </a:r>
          </a:p>
          <a:p>
            <a:endParaRPr lang="hu-HU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[történet folytatása, városon kívül]</a:t>
            </a:r>
          </a:p>
          <a:p>
            <a:endParaRPr lang="hu-HU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[nehézségi szintek, mit befolyásol, mit befolyásolhatna]</a:t>
            </a:r>
          </a:p>
          <a:p>
            <a:endParaRPr lang="hu-HU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[döntések súlya, befolyás más karakterek viselkedésére, magával ragadóbb történet]</a:t>
            </a:r>
          </a:p>
          <a:p>
            <a:endParaRPr lang="hu-HU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Tehát, mint látják, hiába van kész és játszható állapotban a játékunk, mindig lehet még mivel bővíteni és jobbá tenni.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F6642-0B5B-4305-9738-613C1BCBFB43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236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Köszönjük a figyelmüket, és reméljük élvezték bemutatónkat.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F6642-0B5B-4305-9738-613C1BCBFB43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243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7862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853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053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42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600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92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303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923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37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95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318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575D-2C9B-40DA-A601-6F0FC671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IKT-projektmunka</a:t>
            </a:r>
            <a:br>
              <a:rPr lang="hu-HU" dirty="0"/>
            </a:br>
            <a:r>
              <a:rPr lang="hu-HU" dirty="0"/>
              <a:t>-</a:t>
            </a:r>
            <a:br>
              <a:rPr lang="hu-HU" dirty="0"/>
            </a:br>
            <a:r>
              <a:rPr lang="hu-HU" dirty="0"/>
              <a:t>Outback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397537A-3322-D00C-B2FB-D39CF87781DD}"/>
              </a:ext>
            </a:extLst>
          </p:cNvPr>
          <p:cNvSpPr txBox="1">
            <a:spLocks/>
          </p:cNvSpPr>
          <p:nvPr/>
        </p:nvSpPr>
        <p:spPr>
          <a:xfrm>
            <a:off x="2695194" y="4352544"/>
            <a:ext cx="6801612" cy="1239894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dirty="0"/>
              <a:t>Készítők:</a:t>
            </a:r>
          </a:p>
          <a:p>
            <a:pPr algn="ctr">
              <a:spcBef>
                <a:spcPts val="600"/>
              </a:spcBef>
            </a:pPr>
            <a:r>
              <a:rPr lang="hu-HU" dirty="0"/>
              <a:t>Sándor Ajsa</a:t>
            </a:r>
          </a:p>
          <a:p>
            <a:pPr algn="ctr">
              <a:spcBef>
                <a:spcPts val="0"/>
              </a:spcBef>
            </a:pPr>
            <a:r>
              <a:rPr lang="hu-HU" dirty="0"/>
              <a:t>Panyik Krisztián</a:t>
            </a:r>
          </a:p>
        </p:txBody>
      </p:sp>
    </p:spTree>
    <p:extLst>
      <p:ext uri="{BB962C8B-B14F-4D97-AF65-F5344CB8AC3E}">
        <p14:creationId xmlns:p14="http://schemas.microsoft.com/office/powerpoint/2010/main" val="6828386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bemutatkozás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2677" y="3429000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800" dirty="0">
                <a:solidFill>
                  <a:schemeClr val="bg1"/>
                </a:solidFill>
              </a:rPr>
              <a:t>SÁNDOR AJSA</a:t>
            </a:r>
          </a:p>
          <a:p>
            <a:pPr marL="0" indent="0" algn="ctr">
              <a:buNone/>
            </a:pPr>
            <a:r>
              <a:rPr lang="hu-HU" sz="2400" dirty="0">
                <a:solidFill>
                  <a:schemeClr val="bg1"/>
                </a:solidFill>
              </a:rPr>
              <a:t>PROGRAMOZÓ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400" dirty="0">
                <a:solidFill>
                  <a:schemeClr val="bg1"/>
                </a:solidFill>
              </a:rPr>
              <a:t>TÖRTÉNETÍRÓ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CF2CCD-C73B-471E-095A-616A5D40B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3429000"/>
            <a:ext cx="4270247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800" dirty="0">
                <a:solidFill>
                  <a:schemeClr val="bg1"/>
                </a:solidFill>
              </a:rPr>
              <a:t>PANYIK KRISZTIÁN</a:t>
            </a:r>
          </a:p>
          <a:p>
            <a:pPr marL="0" indent="0" algn="ctr">
              <a:buNone/>
            </a:pPr>
            <a:r>
              <a:rPr lang="hu-HU" sz="2400" dirty="0">
                <a:solidFill>
                  <a:schemeClr val="bg1"/>
                </a:solidFill>
              </a:rPr>
              <a:t>PROGRAMOZÓ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EF326-D27A-7925-7B1B-C7D38EC4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55" y="2377440"/>
            <a:ext cx="71021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09DD0D9-A8C0-54F8-8160-BE61CB75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08" y="2377440"/>
            <a:ext cx="71021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9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Projektünkről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887" y="3258847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r>
              <a:rPr lang="hu-HU" sz="2400" dirty="0">
                <a:solidFill>
                  <a:schemeClr val="bg1"/>
                </a:solidFill>
                <a:sym typeface="Wingdings" panose="05000000000000000000" pitchFamily="2" charset="2"/>
              </a:rPr>
              <a:t></a:t>
            </a:r>
          </a:p>
          <a:p>
            <a:pPr marL="0" indent="0" algn="ctr">
              <a:spcBef>
                <a:spcPts val="0"/>
              </a:spcBef>
              <a:buClr>
                <a:schemeClr val="accent1"/>
              </a:buClr>
              <a:buNone/>
            </a:pPr>
            <a:r>
              <a:rPr lang="hu-HU" sz="2400" dirty="0">
                <a:solidFill>
                  <a:schemeClr val="bg1"/>
                </a:solidFill>
              </a:rPr>
              <a:t>INSPIRÁCIÓ</a:t>
            </a:r>
          </a:p>
          <a:p>
            <a:pPr marL="0" indent="0" algn="ctr">
              <a:buNone/>
            </a:pPr>
            <a:r>
              <a:rPr lang="hu-HU" sz="2000" dirty="0">
                <a:solidFill>
                  <a:schemeClr val="bg1"/>
                </a:solidFill>
              </a:rPr>
              <a:t>RPG JÁTÉKOK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ASZTALI SZEREPJÁTÉKOK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53AEC95-7BAA-3619-DAF7-E83267CF85C7}"/>
              </a:ext>
            </a:extLst>
          </p:cNvPr>
          <p:cNvSpPr txBox="1">
            <a:spLocks/>
          </p:cNvSpPr>
          <p:nvPr/>
        </p:nvSpPr>
        <p:spPr>
          <a:xfrm>
            <a:off x="7544341" y="3258847"/>
            <a:ext cx="4271771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  <a:sym typeface="Wingdings" panose="05000000000000000000" pitchFamily="2" charset="2"/>
              </a:rPr>
              <a:t></a:t>
            </a:r>
          </a:p>
          <a:p>
            <a:pPr marL="0" indent="0" algn="ctr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</a:rPr>
              <a:t>JÁTÉKMECHANIKÁK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HARCRENDSZER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GYÓGYSZER- ÉS LŐSZERVÁSÁRLÁS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NEHÉZSÉGI SZINTEK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MENTÉS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VÁLASZTÁSOK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414DCCB1-C74E-6973-EC21-F720B49D3BF7}"/>
              </a:ext>
            </a:extLst>
          </p:cNvPr>
          <p:cNvSpPr txBox="1">
            <a:spLocks/>
          </p:cNvSpPr>
          <p:nvPr/>
        </p:nvSpPr>
        <p:spPr>
          <a:xfrm>
            <a:off x="3960114" y="3258847"/>
            <a:ext cx="4271771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  <a:sym typeface="Wingdings" panose="05000000000000000000" pitchFamily="2" charset="2"/>
              </a:rPr>
              <a:t></a:t>
            </a:r>
          </a:p>
          <a:p>
            <a:pPr marL="0" indent="0" algn="ctr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</a:rPr>
              <a:t>TÖRTÉNET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APOKALIPSZIS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„MENEKÜLÉS”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51EB767E-1BB4-27F8-4E98-BC1574C62646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032759" y="1892474"/>
            <a:ext cx="6126480" cy="942166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2600" spc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Outback</a:t>
            </a:r>
          </a:p>
          <a:p>
            <a:pPr>
              <a:spcBef>
                <a:spcPts val="600"/>
              </a:spcBef>
            </a:pPr>
            <a:r>
              <a:rPr lang="hu-HU" sz="2200" spc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Felirat alapú kalandjáték</a:t>
            </a:r>
          </a:p>
        </p:txBody>
      </p:sp>
      <p:pic>
        <p:nvPicPr>
          <p:cNvPr id="12" name="Picture 11" descr="A picture containing sky, outdoor, factory, day&#10;&#10;Description automatically generated">
            <a:extLst>
              <a:ext uri="{FF2B5EF4-FFF2-40B4-BE49-F238E27FC236}">
                <a16:creationId xmlns:a16="http://schemas.microsoft.com/office/drawing/2014/main" id="{A719246E-BE53-114D-6B89-E578D00D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9" y="3438238"/>
            <a:ext cx="274320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picture containing outdoor, sky, road, city&#10;&#10;Description automatically generated">
            <a:extLst>
              <a:ext uri="{FF2B5EF4-FFF2-40B4-BE49-F238E27FC236}">
                <a16:creationId xmlns:a16="http://schemas.microsoft.com/office/drawing/2014/main" id="{AC74E345-D9FE-3CE6-E804-0AF33C31C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39" y="3429000"/>
            <a:ext cx="274320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6F265D-C697-8B80-5564-76C9AD4FE6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59" t="20206" r="24875" b="9866"/>
          <a:stretch/>
        </p:blipFill>
        <p:spPr>
          <a:xfrm>
            <a:off x="1062314" y="1892474"/>
            <a:ext cx="6482027" cy="4795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007878-4F45-FFE4-BB94-5BF34C446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35" t="48660" r="46263" b="36770"/>
          <a:stretch/>
        </p:blipFill>
        <p:spPr>
          <a:xfrm>
            <a:off x="1062312" y="3452403"/>
            <a:ext cx="6482027" cy="1675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919610-F50B-28E4-1C80-C277E8F052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59" t="32852" r="41624" b="42406"/>
          <a:stretch/>
        </p:blipFill>
        <p:spPr>
          <a:xfrm>
            <a:off x="1062310" y="2784756"/>
            <a:ext cx="6482027" cy="24772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BADE6-9ED2-71DD-3A84-398F9FAA4F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959" t="21718" r="52301" b="16426"/>
          <a:stretch/>
        </p:blipFill>
        <p:spPr>
          <a:xfrm>
            <a:off x="2529467" y="1892474"/>
            <a:ext cx="3547712" cy="47956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88A7C2-F08C-7233-F2EE-0E72CF989A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881" t="28728" r="33993" b="29897"/>
          <a:stretch/>
        </p:blipFill>
        <p:spPr>
          <a:xfrm>
            <a:off x="1270192" y="2871589"/>
            <a:ext cx="5379843" cy="28374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B3DA40-BA17-09B8-FDF0-ACC70C2448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958" t="34364" r="33916" b="15656"/>
          <a:stretch/>
        </p:blipFill>
        <p:spPr>
          <a:xfrm>
            <a:off x="1613401" y="2576552"/>
            <a:ext cx="5379843" cy="34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98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4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8" grpId="1" uiExpand="1" build="allAtOnce"/>
      <p:bldP spid="2" grpId="0" uiExpand="1" build="p"/>
      <p:bldP spid="3" grpId="0" uiExpand="1" build="p"/>
      <p:bldP spid="3" grpId="1" build="allAtOnce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NEHÉZSÉGEK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25" y="2693662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hu-HU" sz="2400" dirty="0">
                <a:solidFill>
                  <a:schemeClr val="bg1"/>
                </a:solidFill>
              </a:rPr>
              <a:t>MENTÉS ÉS MENTÉS BETÖLTÉSE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CF2CCD-C73B-471E-095A-616A5D40B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95110" y="4555075"/>
            <a:ext cx="4270247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400" dirty="0">
                <a:solidFill>
                  <a:schemeClr val="bg1"/>
                </a:solidFill>
              </a:rPr>
              <a:t>FEGYVEREK HASZNÁLHATÓSÁGA</a:t>
            </a:r>
          </a:p>
        </p:txBody>
      </p:sp>
      <p:pic>
        <p:nvPicPr>
          <p:cNvPr id="2052" name="Picture 4" descr="save Vector Icons free download in SVG, PNG Format">
            <a:extLst>
              <a:ext uri="{FF2B5EF4-FFF2-40B4-BE49-F238E27FC236}">
                <a16:creationId xmlns:a16="http://schemas.microsoft.com/office/drawing/2014/main" id="{501A50AC-115A-0679-538A-873E1065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10" y="2236462"/>
            <a:ext cx="457200" cy="457200"/>
          </a:xfrm>
          <a:prstGeom prst="rect">
            <a:avLst/>
          </a:prstGeom>
          <a:noFill/>
        </p:spPr>
      </p:pic>
      <p:pic>
        <p:nvPicPr>
          <p:cNvPr id="2056" name="Picture 8" descr="Simple Gun Icon PNG &amp; SVG Design For T-Shirts">
            <a:extLst>
              <a:ext uri="{FF2B5EF4-FFF2-40B4-BE49-F238E27FC236}">
                <a16:creationId xmlns:a16="http://schemas.microsoft.com/office/drawing/2014/main" id="{0D5490E8-644D-D1F7-5803-1DB7464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93" y="4031983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E43CC4-9E82-DA54-F0A4-6A080BB3A276}"/>
              </a:ext>
            </a:extLst>
          </p:cNvPr>
          <p:cNvGrpSpPr/>
          <p:nvPr/>
        </p:nvGrpSpPr>
        <p:grpSpPr>
          <a:xfrm>
            <a:off x="5546834" y="2145022"/>
            <a:ext cx="4270247" cy="3650622"/>
            <a:chOff x="5546834" y="2145022"/>
            <a:chExt cx="4270247" cy="3650622"/>
          </a:xfrm>
        </p:grpSpPr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4B81DD12-5F66-C1A6-A332-6F82E7B5ABC9}"/>
                </a:ext>
              </a:extLst>
            </p:cNvPr>
            <p:cNvSpPr txBox="1">
              <a:spLocks/>
            </p:cNvSpPr>
            <p:nvPr/>
          </p:nvSpPr>
          <p:spPr>
            <a:xfrm>
              <a:off x="5546834" y="2693662"/>
              <a:ext cx="4270247" cy="31019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SZÖVEGEK KÖZÉPRE IGAZÍTÁSA</a:t>
              </a:r>
            </a:p>
          </p:txBody>
        </p:sp>
        <p:pic>
          <p:nvPicPr>
            <p:cNvPr id="2058" name="Picture 10" descr="Text document - Free interface icons">
              <a:extLst>
                <a:ext uri="{FF2B5EF4-FFF2-40B4-BE49-F238E27FC236}">
                  <a16:creationId xmlns:a16="http://schemas.microsoft.com/office/drawing/2014/main" id="{A9C76DDF-8DFD-60BB-96FF-86D7D578B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637" y="2145022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4E083-09F7-48A9-87CB-9459B71AAAA8}"/>
              </a:ext>
            </a:extLst>
          </p:cNvPr>
          <p:cNvGrpSpPr/>
          <p:nvPr/>
        </p:nvGrpSpPr>
        <p:grpSpPr>
          <a:xfrm>
            <a:off x="6957530" y="4480108"/>
            <a:ext cx="4270247" cy="2250837"/>
            <a:chOff x="6957530" y="4480108"/>
            <a:chExt cx="4270247" cy="2250837"/>
          </a:xfrm>
        </p:grpSpPr>
        <p:sp>
          <p:nvSpPr>
            <p:cNvPr id="3" name="Content Placeholder 8">
              <a:extLst>
                <a:ext uri="{FF2B5EF4-FFF2-40B4-BE49-F238E27FC236}">
                  <a16:creationId xmlns:a16="http://schemas.microsoft.com/office/drawing/2014/main" id="{D9D97066-DB37-7488-A8C7-7B3C7491C50D}"/>
                </a:ext>
              </a:extLst>
            </p:cNvPr>
            <p:cNvSpPr txBox="1">
              <a:spLocks/>
            </p:cNvSpPr>
            <p:nvPr/>
          </p:nvSpPr>
          <p:spPr>
            <a:xfrm>
              <a:off x="6957530" y="5283367"/>
              <a:ext cx="4270247" cy="14475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SZÖVEGEK KIÍRÁSA FÁJLOKBÓL</a:t>
              </a:r>
            </a:p>
          </p:txBody>
        </p:sp>
        <p:pic>
          <p:nvPicPr>
            <p:cNvPr id="2060" name="Picture 12" descr="File, file extension, text file, txt icon - Download on Iconfinder">
              <a:extLst>
                <a:ext uri="{FF2B5EF4-FFF2-40B4-BE49-F238E27FC236}">
                  <a16:creationId xmlns:a16="http://schemas.microsoft.com/office/drawing/2014/main" id="{9EFADB8C-3EF6-FF70-2FB6-8018333CEC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5453" y="448010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5947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55622"/>
            <a:ext cx="7729728" cy="1188720"/>
          </a:xfrm>
        </p:spPr>
        <p:txBody>
          <a:bodyPr/>
          <a:lstStyle/>
          <a:p>
            <a:r>
              <a:rPr lang="hu-HU" dirty="0"/>
              <a:t>Fejlesztés menete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8184" y="3384221"/>
            <a:ext cx="2069356" cy="2271861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FELIRAT ALAPÚ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JÁTÉK ÖTLETE</a:t>
            </a:r>
          </a:p>
          <a:p>
            <a:pPr marL="0" indent="0" algn="ctr">
              <a:spcBef>
                <a:spcPts val="0"/>
              </a:spcBef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TÖRTÉNET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KONCEPCIÓ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D24BF8-E551-89DA-E2FC-C83297BA2741}"/>
              </a:ext>
            </a:extLst>
          </p:cNvPr>
          <p:cNvSpPr/>
          <p:nvPr/>
        </p:nvSpPr>
        <p:spPr>
          <a:xfrm>
            <a:off x="641023" y="3384222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BF96A4-413B-6353-26AC-E0ED4E8CDAA7}"/>
              </a:ext>
            </a:extLst>
          </p:cNvPr>
          <p:cNvGrpSpPr/>
          <p:nvPr/>
        </p:nvGrpSpPr>
        <p:grpSpPr>
          <a:xfrm>
            <a:off x="732463" y="2289893"/>
            <a:ext cx="10528483" cy="2410190"/>
            <a:chOff x="732463" y="2289893"/>
            <a:chExt cx="10528483" cy="2410190"/>
          </a:xfrm>
        </p:grpSpPr>
        <p:sp>
          <p:nvSpPr>
            <p:cNvPr id="2" name="Freeform: Shape 22" descr="timeline ">
              <a:extLst>
                <a:ext uri="{FF2B5EF4-FFF2-40B4-BE49-F238E27FC236}">
                  <a16:creationId xmlns:a16="http://schemas.microsoft.com/office/drawing/2014/main" id="{38426190-2099-CBF8-CEED-B0F9416F9F13}"/>
                </a:ext>
              </a:extLst>
            </p:cNvPr>
            <p:cNvSpPr/>
            <p:nvPr/>
          </p:nvSpPr>
          <p:spPr>
            <a:xfrm flipH="1" flipV="1">
              <a:off x="782424" y="2289893"/>
              <a:ext cx="10448770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sz="4000">
                <a:solidFill>
                  <a:schemeClr val="accent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CB89EA-454A-3F08-E9E0-FCDD68834121}"/>
                </a:ext>
              </a:extLst>
            </p:cNvPr>
            <p:cNvSpPr/>
            <p:nvPr/>
          </p:nvSpPr>
          <p:spPr>
            <a:xfrm>
              <a:off x="11078066" y="3445619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D708EC-50F7-7479-F5B1-99B26C7CDD02}"/>
                </a:ext>
              </a:extLst>
            </p:cNvPr>
            <p:cNvSpPr/>
            <p:nvPr/>
          </p:nvSpPr>
          <p:spPr>
            <a:xfrm>
              <a:off x="732463" y="3445619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40087170-2672-F176-65FE-8C5E10B87506}"/>
              </a:ext>
            </a:extLst>
          </p:cNvPr>
          <p:cNvSpPr txBox="1">
            <a:spLocks/>
          </p:cNvSpPr>
          <p:nvPr/>
        </p:nvSpPr>
        <p:spPr>
          <a:xfrm>
            <a:off x="3631574" y="2717746"/>
            <a:ext cx="2069356" cy="227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ELSŐ HELYSZÍNEK, KÜLDETÉSEK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MENÜ ELKÉSZÍTÉSE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41DFB2BD-E504-E0CC-0CBC-775B84A30974}"/>
              </a:ext>
            </a:extLst>
          </p:cNvPr>
          <p:cNvSpPr txBox="1">
            <a:spLocks/>
          </p:cNvSpPr>
          <p:nvPr/>
        </p:nvSpPr>
        <p:spPr>
          <a:xfrm>
            <a:off x="6114964" y="3293951"/>
            <a:ext cx="2352085" cy="2271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HEAL- ÉS HARCRENDSZER</a:t>
            </a:r>
          </a:p>
          <a:p>
            <a:pPr marL="0" indent="0" algn="ctr">
              <a:spcBef>
                <a:spcPts val="840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MENTÉS ÉS MENTÉS BETÖLTÉSE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96F7EDF4-96D9-CF5A-FF08-9516DAC1D2BC}"/>
              </a:ext>
            </a:extLst>
          </p:cNvPr>
          <p:cNvSpPr txBox="1">
            <a:spLocks/>
          </p:cNvSpPr>
          <p:nvPr/>
        </p:nvSpPr>
        <p:spPr>
          <a:xfrm>
            <a:off x="8670928" y="2716680"/>
            <a:ext cx="2455826" cy="227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GYÓGYSZER ÉS LŐSZERVÁSÁRLÁS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SZÖVEGEK FÁJLBÓL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126B8EE4-43E6-D2A4-0BF2-A8A2509F733B}"/>
              </a:ext>
            </a:extLst>
          </p:cNvPr>
          <p:cNvSpPr txBox="1">
            <a:spLocks/>
          </p:cNvSpPr>
          <p:nvPr/>
        </p:nvSpPr>
        <p:spPr>
          <a:xfrm>
            <a:off x="10055151" y="3842859"/>
            <a:ext cx="2352085" cy="85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JELENLEGI ÁLLAPOT</a:t>
            </a:r>
          </a:p>
        </p:txBody>
      </p:sp>
    </p:spTree>
    <p:extLst>
      <p:ext uri="{BB962C8B-B14F-4D97-AF65-F5344CB8AC3E}">
        <p14:creationId xmlns:p14="http://schemas.microsoft.com/office/powerpoint/2010/main" val="3803186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7.40741E-7 L 0 -0.39861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07 L 0.00781 0.05555 L 0.01588 0.08194 L 0.03307 0.11157 L 0.05547 0.13889 L 0.07682 0.15185 L 0.0914 0.15694 L 0.1125 0.15833 " pathEditMode="relative" ptsTypes="AAAAAA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11 0.15833 L 0.14297 0.14907 L 0.16523 0.13055 L 0.18711 0.10139 L 0.20312 0.06157 L 0.20898 0.0338 L 0.21172 0.00972 L 0.21367 -0.03148 L 0.22226 -0.07778 L 0.2289 -0.09722 L 0.24219 -0.12454 L 0.25508 -0.14259 L 0.27031 -0.15833 L 0.28789 -0.17037 L 0.30781 -0.17639 L 0.32226 -0.17639 " pathEditMode="relative" ptsTypes="AAAAAAAAAAAAAA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031 -0.1757 L 0.34062 -0.17292 L 0.36276 -0.16111 L 0.38047 -0.14445 L 0.39791 -0.11945 L 0.4112 -0.09236 L 0.41901 -0.0625 L 0.42291 -0.03264 L 0.42526 0.00208 L 0.4289 0.03958 L 0.4375 0.06875 L 0.44791 0.09375 L 0.4651 0.12014 L 0.48385 0.1375 L 0.50234 0.1493 L 0.51484 0.15347 L 0.53633 0.15486 " pathEditMode="relative" ptsTypes="AAAAAAAAAAAAAAAAA">
                                      <p:cBhvr>
                                        <p:cTn id="5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594 0.15625 L 0.55104 0.15185 L 0.57213 0.14305 L 0.58776 0.12917 L 0.60495 0.10602 L 0.61953 0.07639 L 0.6289 0.05139 L 0.63463 0.02222 L 0.6375 -0.01111 C 0.6375 -0.02269 0.63776 -0.0338 0.63776 -0.04537 L 0.64609 -0.08009 L 0.65703 -0.11111 L 0.66979 -0.13426 L 0.68515 -0.15417 L 0.70495 -0.17037 L 0.72213 -0.17639 L 0.74336 -0.18056 " pathEditMode="relative" ptsTypes="AAAAAAAAAAAAAAAAA">
                                      <p:cBhvr>
                                        <p:cTn id="7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219 -0.18056 L 0.75625 -0.1787 L 0.77135 -0.17361 L 0.78776 -0.16482 L 0.80234 -0.15093 L 0.81484 -0.13565 L 0.82526 -0.11806 L 0.83437 -0.09815 L 0.84166 -0.07315 L 0.84713 -0.0412 L 0.8487 -0.0162 L 0.84961 0.00417 " pathEditMode="relative" ptsTypes="AAAAAAAAAAAA">
                                      <p:cBhvr>
                                        <p:cTn id="9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8" grpId="1" build="p"/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18" grpId="0" uiExpand="1" build="p"/>
      <p:bldP spid="18" grpId="1" uiExpand="1" build="p"/>
      <p:bldP spid="19" grpId="0" build="p"/>
      <p:bldP spid="19" grpId="1" uiExpand="1" build="p"/>
      <p:bldP spid="20" grpId="0" uiExpand="1" build="p"/>
      <p:bldP spid="20" grpId="1" uiExpand="1" build="p"/>
      <p:bldP spid="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HOGYAN TOVÁBB?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871" y="4572000"/>
            <a:ext cx="3124491" cy="1019276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hu-HU" sz="2400" dirty="0">
                <a:solidFill>
                  <a:schemeClr val="bg1"/>
                </a:solidFill>
              </a:rPr>
              <a:t>FORDÍTÁS</a:t>
            </a:r>
          </a:p>
        </p:txBody>
      </p:sp>
      <p:pic>
        <p:nvPicPr>
          <p:cNvPr id="3074" name="Picture 2" descr="Translate Icon Png #321417 - Free Icons Library">
            <a:extLst>
              <a:ext uri="{FF2B5EF4-FFF2-40B4-BE49-F238E27FC236}">
                <a16:creationId xmlns:a16="http://schemas.microsoft.com/office/drawing/2014/main" id="{55A5D4FA-D16C-7A7C-153A-097E9C4E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09" y="4114800"/>
            <a:ext cx="45541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6A587C-AB53-F000-EBDB-3F4ADCAAC9BB}"/>
              </a:ext>
            </a:extLst>
          </p:cNvPr>
          <p:cNvGrpSpPr/>
          <p:nvPr/>
        </p:nvGrpSpPr>
        <p:grpSpPr>
          <a:xfrm>
            <a:off x="2971509" y="2050682"/>
            <a:ext cx="3124491" cy="1567916"/>
            <a:chOff x="4009152" y="4343400"/>
            <a:chExt cx="3124491" cy="1567916"/>
          </a:xfrm>
        </p:grpSpPr>
        <p:pic>
          <p:nvPicPr>
            <p:cNvPr id="3076" name="Picture 4" descr="Book It Icon #307467 - Free Icons Library">
              <a:extLst>
                <a:ext uri="{FF2B5EF4-FFF2-40B4-BE49-F238E27FC236}">
                  <a16:creationId xmlns:a16="http://schemas.microsoft.com/office/drawing/2014/main" id="{6BCF33AF-C2F2-990A-1DE4-CD9700A76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078" y="4343400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ontent Placeholder 7">
              <a:extLst>
                <a:ext uri="{FF2B5EF4-FFF2-40B4-BE49-F238E27FC236}">
                  <a16:creationId xmlns:a16="http://schemas.microsoft.com/office/drawing/2014/main" id="{28883CC1-447F-DEF5-CF5E-5FEAD048AEA4}"/>
                </a:ext>
              </a:extLst>
            </p:cNvPr>
            <p:cNvSpPr txBox="1">
              <a:spLocks/>
            </p:cNvSpPr>
            <p:nvPr/>
          </p:nvSpPr>
          <p:spPr>
            <a:xfrm>
              <a:off x="4009152" y="4892040"/>
              <a:ext cx="3124491" cy="1019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TÖRTÉNET FOLYTATÁSA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DFBF22-7A73-F579-C5D9-1CC372526147}"/>
              </a:ext>
            </a:extLst>
          </p:cNvPr>
          <p:cNvGrpSpPr/>
          <p:nvPr/>
        </p:nvGrpSpPr>
        <p:grpSpPr>
          <a:xfrm>
            <a:off x="4808075" y="4322661"/>
            <a:ext cx="3124491" cy="1647729"/>
            <a:chOff x="5551281" y="4114800"/>
            <a:chExt cx="3124491" cy="1647729"/>
          </a:xfrm>
        </p:grpSpPr>
        <p:pic>
          <p:nvPicPr>
            <p:cNvPr id="3078" name="Picture 6" descr="Difficulty, level, nature, progress icon - Download on Iconfinder">
              <a:extLst>
                <a:ext uri="{FF2B5EF4-FFF2-40B4-BE49-F238E27FC236}">
                  <a16:creationId xmlns:a16="http://schemas.microsoft.com/office/drawing/2014/main" id="{CEBD781E-BE72-D888-F79F-21889573C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7766" y="4114800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1AFDEFD1-6FB7-A754-357C-207102023525}"/>
                </a:ext>
              </a:extLst>
            </p:cNvPr>
            <p:cNvSpPr txBox="1">
              <a:spLocks/>
            </p:cNvSpPr>
            <p:nvPr/>
          </p:nvSpPr>
          <p:spPr>
            <a:xfrm>
              <a:off x="5551281" y="4743253"/>
              <a:ext cx="3124491" cy="1019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NEHÉZSÉGI SZINT BEFOLYÁSA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F87671-2C9C-FBA1-AC54-73140043B93A}"/>
              </a:ext>
            </a:extLst>
          </p:cNvPr>
          <p:cNvGrpSpPr/>
          <p:nvPr/>
        </p:nvGrpSpPr>
        <p:grpSpPr>
          <a:xfrm>
            <a:off x="8398618" y="2364004"/>
            <a:ext cx="3124491" cy="1750796"/>
            <a:chOff x="8398618" y="3527158"/>
            <a:chExt cx="3124491" cy="1750796"/>
          </a:xfrm>
        </p:grpSpPr>
        <p:sp>
          <p:nvSpPr>
            <p:cNvPr id="15" name="Content Placeholder 7">
              <a:extLst>
                <a:ext uri="{FF2B5EF4-FFF2-40B4-BE49-F238E27FC236}">
                  <a16:creationId xmlns:a16="http://schemas.microsoft.com/office/drawing/2014/main" id="{BC412AC5-E804-D411-DC73-43959C82A043}"/>
                </a:ext>
              </a:extLst>
            </p:cNvPr>
            <p:cNvSpPr txBox="1">
              <a:spLocks/>
            </p:cNvSpPr>
            <p:nvPr/>
          </p:nvSpPr>
          <p:spPr>
            <a:xfrm>
              <a:off x="8398618" y="4258678"/>
              <a:ext cx="3124491" cy="1019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DÖNTÉSEK BEFOLYÁSA</a:t>
              </a:r>
            </a:p>
          </p:txBody>
        </p:sp>
        <p:pic>
          <p:nvPicPr>
            <p:cNvPr id="3080" name="Picture 8" descr="Choice Icon #157067 - Free Icons Library">
              <a:extLst>
                <a:ext uri="{FF2B5EF4-FFF2-40B4-BE49-F238E27FC236}">
                  <a16:creationId xmlns:a16="http://schemas.microsoft.com/office/drawing/2014/main" id="{065D371F-3D1C-A114-5D19-C3EBA9CE5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5103" y="3527158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157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3915-E89A-12C1-F3C8-A746F203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98D80-4222-2B64-4F72-3825BD6AE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64067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455</TotalTime>
  <Words>608</Words>
  <Application>Microsoft Office PowerPoint</Application>
  <PresentationFormat>Widescreen</PresentationFormat>
  <Paragraphs>123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Parcel</vt:lpstr>
      <vt:lpstr>IKT-projektmunka - Outback</vt:lpstr>
      <vt:lpstr>bemutatkozás</vt:lpstr>
      <vt:lpstr>Projektünkről</vt:lpstr>
      <vt:lpstr>NEHÉZSÉGEK</vt:lpstr>
      <vt:lpstr>Fejlesztés menete</vt:lpstr>
      <vt:lpstr>HOGYAN TOVÁBB?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IKT-projektmunka - Outback</dc:title>
  <dc:creator>sandorajsa@sulid.hu</dc:creator>
  <cp:lastModifiedBy>sandorajsa@sulid.hu</cp:lastModifiedBy>
  <cp:revision>78</cp:revision>
  <dcterms:created xsi:type="dcterms:W3CDTF">2023-03-11T13:42:28Z</dcterms:created>
  <dcterms:modified xsi:type="dcterms:W3CDTF">2023-03-12T14:59:56Z</dcterms:modified>
</cp:coreProperties>
</file>